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9" r:id="rId3"/>
    <p:sldId id="262" r:id="rId4"/>
    <p:sldId id="266" r:id="rId5"/>
    <p:sldId id="258" r:id="rId6"/>
    <p:sldId id="263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03DC-20B0-4D14-8550-D760126E6D97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DEF9-DF1F-4D0B-9E10-C67F17435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DEF9-DF1F-4D0B-9E10-C67F17435A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022BD0-A97B-4092-9847-7EAC2FF52450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119675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с надписью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6624736" cy="2430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84784"/>
            <a:ext cx="5400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 с надписью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852936"/>
            <a:ext cx="6552728" cy="2403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587727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8-999-987-94-08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Вендинговые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аппараты</a:t>
            </a:r>
            <a:br>
              <a:rPr lang="ru-RU" sz="4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в метро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259696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сегодняшний день вендинговые аппараты имеют широкую сеть распространения, в том числе и в метро и являются очень популярными среди пассажиров. Люди действительно ими пользуются, так как это просто и удобно.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экран является очень доступным и ярким способом размещения рекламной информации</a:t>
            </a:r>
            <a:endParaRPr lang="ru-RU" sz="24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373216"/>
            <a:ext cx="4536504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Анимационный ролик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Статичная картинка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99992" y="4437112"/>
            <a:ext cx="432048" cy="63161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реза Вендинг\metro-map-v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3568" y="98072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155679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168" y="357301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5048" y="6208033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6093296"/>
            <a:ext cx="216024" cy="2217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55892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8024" y="55892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44208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443711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44208" y="42930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72200" y="342900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12360" y="50851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12360" y="530120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03648" y="501317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7944" y="213285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5976" y="141277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43808" y="566124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40152" y="188640"/>
            <a:ext cx="3060848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Местоположение </a:t>
            </a:r>
            <a:r>
              <a:rPr lang="en-US" sz="2400" b="1" dirty="0" smtClean="0">
                <a:solidFill>
                  <a:schemeClr val="bg1"/>
                </a:solidFill>
              </a:rPr>
              <a:t>digital-</a:t>
            </a:r>
            <a:r>
              <a:rPr lang="ru-RU" sz="2400" b="1" dirty="0" smtClean="0">
                <a:solidFill>
                  <a:schemeClr val="bg1"/>
                </a:solidFill>
              </a:rPr>
              <a:t>экранов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40152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092280" y="1196752"/>
            <a:ext cx="1907705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кол-во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100392" y="1700808"/>
            <a:ext cx="216024" cy="360040"/>
          </a:xfrm>
          <a:prstGeom prst="down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884368" y="2204864"/>
            <a:ext cx="724878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6шт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300192" y="42930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76056" y="299695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44208" y="573325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547664" y="126876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843808" y="602128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403648" y="126876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491880" y="242088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676456" cy="10668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Список вендинговых аппаратов с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экранами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4824536" cy="3888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1) Варшавская                           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2) Маяковская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3) Ясенево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4) Жулебино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5) Зябликово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6) Каховская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7) Кожуховская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8) Коньково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9) Лермонтовский проспект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10) Марксистская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11) Марьина роща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12) Митино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13) Пражская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14) Римская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15) Строгино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34888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16) Трубная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17) Юго-Западная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18) Южная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19)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Китай-Город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20) Шипиловская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21) Сходненская юг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22) Сходненская север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23) Домодедовская юг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24) Домодедовская север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25) Дубровка ближняя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26) Дубровка дальняя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Марксистска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1484784"/>
            <a:ext cx="1728192" cy="113042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 экрана 0.8х1.5м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п\GvrHFh9Rt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268760"/>
            <a:ext cx="2448272" cy="12024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рекламного блока  </a:t>
            </a:r>
          </a:p>
          <a:p>
            <a:pPr algn="ctr"/>
            <a:r>
              <a:rPr lang="ru-RU" dirty="0" smtClean="0"/>
              <a:t>4 минуты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п\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980728"/>
            <a:ext cx="1872208" cy="15121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размещения рекламы до 40 секунд!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Преза Вендинг\9g5CM4y2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2132856"/>
            <a:ext cx="1728192" cy="129614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Проходимость до 2 млн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месяц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93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показов в час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показов в сутки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04664"/>
            <a:ext cx="252028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Время 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636912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час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996952"/>
          <a:ext cx="80283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958"/>
                <a:gridCol w="1011958"/>
                <a:gridCol w="1011958"/>
                <a:gridCol w="1011958"/>
                <a:gridCol w="1011958"/>
                <a:gridCol w="1011958"/>
                <a:gridCol w="1011958"/>
                <a:gridCol w="944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2м 30с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3м 45с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6м 15с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7м30с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8м45с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005064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 в сутки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365104"/>
          <a:ext cx="87849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5373216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 в месяц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5733256"/>
          <a:ext cx="8856984" cy="8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684</TotalTime>
  <Words>298</Words>
  <Application>Microsoft Office PowerPoint</Application>
  <PresentationFormat>Экран (4:3)</PresentationFormat>
  <Paragraphs>101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Digital-Реклама</vt:lpstr>
      <vt:lpstr>Вендинговые аппараты  в метро</vt:lpstr>
      <vt:lpstr>Слайд 3</vt:lpstr>
      <vt:lpstr>Список вендинговых аппаратов с digital-экранами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Digital-Реклама</dc:title>
  <dc:creator>Home</dc:creator>
  <cp:lastModifiedBy>Home</cp:lastModifiedBy>
  <cp:revision>16</cp:revision>
  <dcterms:created xsi:type="dcterms:W3CDTF">2017-11-27T14:40:14Z</dcterms:created>
  <dcterms:modified xsi:type="dcterms:W3CDTF">2018-07-31T16:59:00Z</dcterms:modified>
</cp:coreProperties>
</file>