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9" r:id="rId3"/>
    <p:sldId id="262" r:id="rId4"/>
    <p:sldId id="258" r:id="rId5"/>
    <p:sldId id="263" r:id="rId6"/>
    <p:sldId id="260" r:id="rId7"/>
    <p:sldId id="261" r:id="rId8"/>
    <p:sldId id="257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64AEA-ECA4-4F14-929B-BD065E302E1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0"/>
      <dgm:spPr/>
    </dgm:pt>
    <dgm:pt modelId="{A0B3C39A-C2E0-4A81-B534-077E6046867A}">
      <dgm:prSet phldrT="[Текст]" phldr="1"/>
      <dgm:spPr/>
      <dgm:t>
        <a:bodyPr/>
        <a:lstStyle/>
        <a:p>
          <a:endParaRPr lang="ru-RU"/>
        </a:p>
      </dgm:t>
    </dgm:pt>
    <dgm:pt modelId="{CC2AA435-6C44-44E1-A8AF-5C75A34D7554}" type="parTrans" cxnId="{03679DC1-27FB-4843-B1F6-846A1B71F98C}">
      <dgm:prSet/>
      <dgm:spPr/>
      <dgm:t>
        <a:bodyPr/>
        <a:lstStyle/>
        <a:p>
          <a:endParaRPr lang="ru-RU"/>
        </a:p>
      </dgm:t>
    </dgm:pt>
    <dgm:pt modelId="{58A67E48-2DDF-4663-92DB-8952555DC36F}" type="sibTrans" cxnId="{03679DC1-27FB-4843-B1F6-846A1B71F98C}">
      <dgm:prSet/>
      <dgm:spPr/>
      <dgm:t>
        <a:bodyPr/>
        <a:lstStyle/>
        <a:p>
          <a:endParaRPr lang="ru-RU"/>
        </a:p>
      </dgm:t>
    </dgm:pt>
    <dgm:pt modelId="{8C71367B-5F15-4067-A5E7-89F079179962}">
      <dgm:prSet phldrT="[Текст]" phldr="1"/>
      <dgm:spPr/>
      <dgm:t>
        <a:bodyPr/>
        <a:lstStyle/>
        <a:p>
          <a:endParaRPr lang="ru-RU"/>
        </a:p>
      </dgm:t>
    </dgm:pt>
    <dgm:pt modelId="{EAAC5790-A869-43DC-BFD5-6F130C993AA8}" type="parTrans" cxnId="{022556E2-1A96-4F37-B8F3-B64457B2DACD}">
      <dgm:prSet/>
      <dgm:spPr/>
      <dgm:t>
        <a:bodyPr/>
        <a:lstStyle/>
        <a:p>
          <a:endParaRPr lang="ru-RU"/>
        </a:p>
      </dgm:t>
    </dgm:pt>
    <dgm:pt modelId="{CF7A83CF-EE5B-4322-918B-D41C548B8080}" type="sibTrans" cxnId="{022556E2-1A96-4F37-B8F3-B64457B2DACD}">
      <dgm:prSet/>
      <dgm:spPr/>
      <dgm:t>
        <a:bodyPr/>
        <a:lstStyle/>
        <a:p>
          <a:endParaRPr lang="ru-RU"/>
        </a:p>
      </dgm:t>
    </dgm:pt>
    <dgm:pt modelId="{90756AA3-FFDF-428F-8CA3-044FA6088C9B}">
      <dgm:prSet phldrT="[Текст]" phldr="1"/>
      <dgm:spPr/>
      <dgm:t>
        <a:bodyPr/>
        <a:lstStyle/>
        <a:p>
          <a:endParaRPr lang="ru-RU"/>
        </a:p>
      </dgm:t>
    </dgm:pt>
    <dgm:pt modelId="{82565A6B-1635-4B1C-BCB1-FAC7C2AE303F}" type="parTrans" cxnId="{783BED4B-3DD7-47AB-B6B1-8A31BF9EAA5C}">
      <dgm:prSet/>
      <dgm:spPr/>
      <dgm:t>
        <a:bodyPr/>
        <a:lstStyle/>
        <a:p>
          <a:endParaRPr lang="ru-RU"/>
        </a:p>
      </dgm:t>
    </dgm:pt>
    <dgm:pt modelId="{873223C4-F61E-41C9-9036-9B93B6E99C3B}" type="sibTrans" cxnId="{783BED4B-3DD7-47AB-B6B1-8A31BF9EAA5C}">
      <dgm:prSet/>
      <dgm:spPr/>
      <dgm:t>
        <a:bodyPr/>
        <a:lstStyle/>
        <a:p>
          <a:endParaRPr lang="ru-RU"/>
        </a:p>
      </dgm:t>
    </dgm:pt>
    <dgm:pt modelId="{3F05A16B-4558-4884-AFC4-FE7E501F6884}" type="pres">
      <dgm:prSet presAssocID="{B1E64AEA-ECA4-4F14-929B-BD065E302E13}" presName="Name0" presStyleCnt="0">
        <dgm:presLayoutVars>
          <dgm:dir/>
          <dgm:animLvl val="lvl"/>
          <dgm:resizeHandles val="exact"/>
        </dgm:presLayoutVars>
      </dgm:prSet>
      <dgm:spPr/>
    </dgm:pt>
    <dgm:pt modelId="{FE2C16FF-9A27-47EF-8459-0310BEE9C63F}" type="pres">
      <dgm:prSet presAssocID="{A0B3C39A-C2E0-4A81-B534-077E6046867A}" presName="Name8" presStyleCnt="0"/>
      <dgm:spPr/>
    </dgm:pt>
    <dgm:pt modelId="{CA9B534B-7F2C-4690-A0B3-31D2D2096958}" type="pres">
      <dgm:prSet presAssocID="{A0B3C39A-C2E0-4A81-B534-077E6046867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3874B-313B-434F-B1FD-C20183C53BB7}" type="pres">
      <dgm:prSet presAssocID="{A0B3C39A-C2E0-4A81-B534-077E604686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9D613-6423-4037-BC36-571890B34CE7}" type="pres">
      <dgm:prSet presAssocID="{8C71367B-5F15-4067-A5E7-89F079179962}" presName="Name8" presStyleCnt="0"/>
      <dgm:spPr/>
    </dgm:pt>
    <dgm:pt modelId="{77C85843-9F6D-4DD2-84C2-FCB6FDC03D05}" type="pres">
      <dgm:prSet presAssocID="{8C71367B-5F15-4067-A5E7-89F07917996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330B4-E6DD-4882-A59A-753CEF48AEC6}" type="pres">
      <dgm:prSet presAssocID="{8C71367B-5F15-4067-A5E7-89F07917996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AFC3E-BA55-4DF9-8E75-DC0CA5BF446E}" type="pres">
      <dgm:prSet presAssocID="{90756AA3-FFDF-428F-8CA3-044FA6088C9B}" presName="Name8" presStyleCnt="0"/>
      <dgm:spPr/>
    </dgm:pt>
    <dgm:pt modelId="{C01FF22B-A867-4280-B2FF-6317F8767B51}" type="pres">
      <dgm:prSet presAssocID="{90756AA3-FFDF-428F-8CA3-044FA6088C9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91CB9-06A9-4176-8787-962150CBBC54}" type="pres">
      <dgm:prSet presAssocID="{90756AA3-FFDF-428F-8CA3-044FA6088C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934F52-B6CC-48BF-999E-D3B402D43B3B}" type="presOf" srcId="{A0B3C39A-C2E0-4A81-B534-077E6046867A}" destId="{CA9B534B-7F2C-4690-A0B3-31D2D2096958}" srcOrd="0" destOrd="0" presId="urn:microsoft.com/office/officeart/2005/8/layout/pyramid1"/>
    <dgm:cxn modelId="{C958BAAB-A7CD-4C32-8327-8CCD63AC1995}" type="presOf" srcId="{8C71367B-5F15-4067-A5E7-89F079179962}" destId="{77C85843-9F6D-4DD2-84C2-FCB6FDC03D05}" srcOrd="0" destOrd="0" presId="urn:microsoft.com/office/officeart/2005/8/layout/pyramid1"/>
    <dgm:cxn modelId="{783BED4B-3DD7-47AB-B6B1-8A31BF9EAA5C}" srcId="{B1E64AEA-ECA4-4F14-929B-BD065E302E13}" destId="{90756AA3-FFDF-428F-8CA3-044FA6088C9B}" srcOrd="2" destOrd="0" parTransId="{82565A6B-1635-4B1C-BCB1-FAC7C2AE303F}" sibTransId="{873223C4-F61E-41C9-9036-9B93B6E99C3B}"/>
    <dgm:cxn modelId="{FDD0E400-2A49-4154-B3FD-D2174530FBD9}" type="presOf" srcId="{90756AA3-FFDF-428F-8CA3-044FA6088C9B}" destId="{C01FF22B-A867-4280-B2FF-6317F8767B51}" srcOrd="0" destOrd="0" presId="urn:microsoft.com/office/officeart/2005/8/layout/pyramid1"/>
    <dgm:cxn modelId="{F04F1EB0-DE55-4D7A-B14F-0868EAE06D65}" type="presOf" srcId="{A0B3C39A-C2E0-4A81-B534-077E6046867A}" destId="{0793874B-313B-434F-B1FD-C20183C53BB7}" srcOrd="1" destOrd="0" presId="urn:microsoft.com/office/officeart/2005/8/layout/pyramid1"/>
    <dgm:cxn modelId="{EB5B1C8D-B71C-41A8-A5A2-34731C9623E8}" type="presOf" srcId="{B1E64AEA-ECA4-4F14-929B-BD065E302E13}" destId="{3F05A16B-4558-4884-AFC4-FE7E501F6884}" srcOrd="0" destOrd="0" presId="urn:microsoft.com/office/officeart/2005/8/layout/pyramid1"/>
    <dgm:cxn modelId="{439B2B4F-11D5-49FD-AA01-23C1499F0D64}" type="presOf" srcId="{90756AA3-FFDF-428F-8CA3-044FA6088C9B}" destId="{19E91CB9-06A9-4176-8787-962150CBBC54}" srcOrd="1" destOrd="0" presId="urn:microsoft.com/office/officeart/2005/8/layout/pyramid1"/>
    <dgm:cxn modelId="{03679DC1-27FB-4843-B1F6-846A1B71F98C}" srcId="{B1E64AEA-ECA4-4F14-929B-BD065E302E13}" destId="{A0B3C39A-C2E0-4A81-B534-077E6046867A}" srcOrd="0" destOrd="0" parTransId="{CC2AA435-6C44-44E1-A8AF-5C75A34D7554}" sibTransId="{58A67E48-2DDF-4663-92DB-8952555DC36F}"/>
    <dgm:cxn modelId="{E244AA98-C1E0-4ABB-A8C5-4B501EF6223A}" type="presOf" srcId="{8C71367B-5F15-4067-A5E7-89F079179962}" destId="{3C5330B4-E6DD-4882-A59A-753CEF48AEC6}" srcOrd="1" destOrd="0" presId="urn:microsoft.com/office/officeart/2005/8/layout/pyramid1"/>
    <dgm:cxn modelId="{022556E2-1A96-4F37-B8F3-B64457B2DACD}" srcId="{B1E64AEA-ECA4-4F14-929B-BD065E302E13}" destId="{8C71367B-5F15-4067-A5E7-89F079179962}" srcOrd="1" destOrd="0" parTransId="{EAAC5790-A869-43DC-BFD5-6F130C993AA8}" sibTransId="{CF7A83CF-EE5B-4322-918B-D41C548B8080}"/>
    <dgm:cxn modelId="{15601719-30AC-454B-996E-DFE193E4D121}" type="presParOf" srcId="{3F05A16B-4558-4884-AFC4-FE7E501F6884}" destId="{FE2C16FF-9A27-47EF-8459-0310BEE9C63F}" srcOrd="0" destOrd="0" presId="urn:microsoft.com/office/officeart/2005/8/layout/pyramid1"/>
    <dgm:cxn modelId="{73A0DC03-3F52-4CC7-8774-56F763A96D8D}" type="presParOf" srcId="{FE2C16FF-9A27-47EF-8459-0310BEE9C63F}" destId="{CA9B534B-7F2C-4690-A0B3-31D2D2096958}" srcOrd="0" destOrd="0" presId="urn:microsoft.com/office/officeart/2005/8/layout/pyramid1"/>
    <dgm:cxn modelId="{31B4618C-33F7-4C72-9AB1-D94312C968E0}" type="presParOf" srcId="{FE2C16FF-9A27-47EF-8459-0310BEE9C63F}" destId="{0793874B-313B-434F-B1FD-C20183C53BB7}" srcOrd="1" destOrd="0" presId="urn:microsoft.com/office/officeart/2005/8/layout/pyramid1"/>
    <dgm:cxn modelId="{92091990-8845-42BD-B854-56272A4F038A}" type="presParOf" srcId="{3F05A16B-4558-4884-AFC4-FE7E501F6884}" destId="{75E9D613-6423-4037-BC36-571890B34CE7}" srcOrd="1" destOrd="0" presId="urn:microsoft.com/office/officeart/2005/8/layout/pyramid1"/>
    <dgm:cxn modelId="{2AEA5D4B-CEFC-48C7-8324-4BBF6C239CC9}" type="presParOf" srcId="{75E9D613-6423-4037-BC36-571890B34CE7}" destId="{77C85843-9F6D-4DD2-84C2-FCB6FDC03D05}" srcOrd="0" destOrd="0" presId="urn:microsoft.com/office/officeart/2005/8/layout/pyramid1"/>
    <dgm:cxn modelId="{2D50EDDC-5839-4D22-A06E-431D8CA4642D}" type="presParOf" srcId="{75E9D613-6423-4037-BC36-571890B34CE7}" destId="{3C5330B4-E6DD-4882-A59A-753CEF48AEC6}" srcOrd="1" destOrd="0" presId="urn:microsoft.com/office/officeart/2005/8/layout/pyramid1"/>
    <dgm:cxn modelId="{061595BD-0915-4541-A232-706957747AC0}" type="presParOf" srcId="{3F05A16B-4558-4884-AFC4-FE7E501F6884}" destId="{D64AFC3E-BA55-4DF9-8E75-DC0CA5BF446E}" srcOrd="2" destOrd="0" presId="urn:microsoft.com/office/officeart/2005/8/layout/pyramid1"/>
    <dgm:cxn modelId="{797DE28E-72AD-4E02-956E-AC1E05438778}" type="presParOf" srcId="{D64AFC3E-BA55-4DF9-8E75-DC0CA5BF446E}" destId="{C01FF22B-A867-4280-B2FF-6317F8767B51}" srcOrd="0" destOrd="0" presId="urn:microsoft.com/office/officeart/2005/8/layout/pyramid1"/>
    <dgm:cxn modelId="{33CFA443-E438-4321-A568-90B4455341B5}" type="presParOf" srcId="{D64AFC3E-BA55-4DF9-8E75-DC0CA5BF446E}" destId="{19E91CB9-06A9-4176-8787-962150CBBC5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B534B-7F2C-4690-A0B3-31D2D2096958}">
      <dsp:nvSpPr>
        <dsp:cNvPr id="0" name=""/>
        <dsp:cNvSpPr/>
      </dsp:nvSpPr>
      <dsp:spPr>
        <a:xfrm>
          <a:off x="2743199" y="0"/>
          <a:ext cx="2743200" cy="1441450"/>
        </a:xfrm>
        <a:prstGeom prst="trapezoid">
          <a:avLst>
            <a:gd name="adj" fmla="val 951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100" kern="1200"/>
        </a:p>
      </dsp:txBody>
      <dsp:txXfrm>
        <a:off x="2743199" y="0"/>
        <a:ext cx="2743200" cy="1441450"/>
      </dsp:txXfrm>
    </dsp:sp>
    <dsp:sp modelId="{77C85843-9F6D-4DD2-84C2-FCB6FDC03D05}">
      <dsp:nvSpPr>
        <dsp:cNvPr id="0" name=""/>
        <dsp:cNvSpPr/>
      </dsp:nvSpPr>
      <dsp:spPr>
        <a:xfrm>
          <a:off x="1371599" y="1441449"/>
          <a:ext cx="5486400" cy="1441450"/>
        </a:xfrm>
        <a:prstGeom prst="trapezoid">
          <a:avLst>
            <a:gd name="adj" fmla="val 951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2331719" y="1441449"/>
        <a:ext cx="3566160" cy="1441450"/>
      </dsp:txXfrm>
    </dsp:sp>
    <dsp:sp modelId="{C01FF22B-A867-4280-B2FF-6317F8767B51}">
      <dsp:nvSpPr>
        <dsp:cNvPr id="0" name=""/>
        <dsp:cNvSpPr/>
      </dsp:nvSpPr>
      <dsp:spPr>
        <a:xfrm>
          <a:off x="0" y="2882899"/>
          <a:ext cx="8229600" cy="1441450"/>
        </a:xfrm>
        <a:prstGeom prst="trapezoid">
          <a:avLst>
            <a:gd name="adj" fmla="val 951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440179" y="2882899"/>
        <a:ext cx="5349240" cy="1441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703DC-20B0-4D14-8550-D760126E6D97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1DEF9-DF1F-4D0B-9E10-C67F17435A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DEF9-DF1F-4D0B-9E10-C67F17435AF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022BD0-A97B-4092-9847-7EAC2FF52450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94A6D6D-6523-413B-A242-019AD8217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00811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Digital-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Реклама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1560" y="1196752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 с надписью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293096"/>
            <a:ext cx="6624736" cy="24302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204864"/>
            <a:ext cx="5400600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го с надписью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429000"/>
            <a:ext cx="6552728" cy="2403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6237312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8-925-506-07-02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err="1" smtClean="0">
                <a:latin typeface="Times New Roman" pitchFamily="18" charset="0"/>
                <a:cs typeface="Times New Roman" pitchFamily="18" charset="0"/>
              </a:rPr>
              <a:t>Вендинговые</a:t>
            </a: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аппараты</a:t>
            </a:r>
            <a:br>
              <a:rPr lang="ru-RU" sz="4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0" dirty="0" smtClean="0">
                <a:latin typeface="Times New Roman" pitchFamily="18" charset="0"/>
                <a:cs typeface="Times New Roman" pitchFamily="18" charset="0"/>
              </a:rPr>
              <a:t> в метро</a:t>
            </a:r>
            <a:endParaRPr lang="ru-RU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259696"/>
          </a:xfr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сегодняшний день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вендинговые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аппараты имеют широкую сеть распространения, в том числе и в метро и являются очень популярными среди пассажиров. Люди действительно ими пользуются, так как это просто и удобно.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Digital-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экран является очень доступным и ярким способом размещения рекламной информации</a:t>
            </a:r>
            <a:endParaRPr lang="ru-RU" sz="24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5373216"/>
            <a:ext cx="4536504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Анимационный ролик</a:t>
            </a:r>
          </a:p>
          <a:p>
            <a:pPr marL="457200" indent="-457200"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Статичная картинка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499992" y="4437112"/>
            <a:ext cx="432048" cy="631612"/>
          </a:xfrm>
          <a:prstGeom prst="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Преза Вендинг\metro-map-v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83568" y="98072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68" y="155679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84168" y="357301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11960" y="616530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355976" y="6021288"/>
            <a:ext cx="216024" cy="2217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55976" y="558924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88024" y="558924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44208" y="587727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84168" y="587727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444208" y="443711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444208" y="429309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372200" y="342900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812360" y="508518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812360" y="530120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03648" y="501317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67944" y="213285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355976" y="141277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843808" y="566124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083152" y="116632"/>
            <a:ext cx="3060848" cy="83099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Местоположение </a:t>
            </a:r>
            <a:r>
              <a:rPr lang="en-US" sz="2400" b="1" dirty="0" smtClean="0">
                <a:solidFill>
                  <a:schemeClr val="bg1"/>
                </a:solidFill>
              </a:rPr>
              <a:t>digital-</a:t>
            </a:r>
            <a:r>
              <a:rPr lang="ru-RU" sz="2400" b="1" dirty="0" smtClean="0">
                <a:solidFill>
                  <a:schemeClr val="bg1"/>
                </a:solidFill>
              </a:rPr>
              <a:t>экранов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940152" y="587727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236295" y="1196752"/>
            <a:ext cx="1907705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Общее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кол-во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8316416" y="1772816"/>
            <a:ext cx="216024" cy="360040"/>
          </a:xfrm>
          <a:prstGeom prst="downArrow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028384" y="2276872"/>
            <a:ext cx="821059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53</a:t>
            </a:r>
            <a:r>
              <a:rPr lang="ru-RU" b="1" dirty="0" err="1" smtClean="0">
                <a:solidFill>
                  <a:schemeClr val="bg1"/>
                </a:solidFill>
              </a:rPr>
              <a:t>шт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300192" y="429309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347864" y="11663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691680" y="256490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347864" y="26064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347864" y="126876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076056" y="299695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436096" y="479715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83568" y="177281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164288" y="4437112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491880" y="234888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419872" y="162880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355976" y="508518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355976" y="530120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15816" y="616530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843808" y="522920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547664" y="198884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347864" y="40466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660232" y="148478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355976" y="429309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300192" y="400506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779912" y="278092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419872" y="141277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076056" y="69269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355976" y="5733256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427984" y="458112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499992" y="2060848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547664" y="1268760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347864" y="1052736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644008" y="386104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355976" y="4725144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788024" y="256490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547664" y="1484784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796136" y="5589240"/>
            <a:ext cx="216024" cy="1943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843808" y="602128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Home\Desktop\Преза Вендинг\hBvEsuKgj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1556792"/>
            <a:ext cx="1728192" cy="113042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Формат экрана 0.8х1.5м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ome\Desktop\Преза Вендинг\ILdSSG994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47864" y="2060848"/>
            <a:ext cx="2448272" cy="12024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Продолжительность рекламного блока  </a:t>
            </a:r>
          </a:p>
          <a:p>
            <a:pPr algn="ctr"/>
            <a:r>
              <a:rPr lang="ru-RU" dirty="0" smtClean="0"/>
              <a:t>4 минуты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3568" y="1412776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Home\Desktop\Преза Вендинг\aZ0m8pJLNH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51920" y="1484784"/>
            <a:ext cx="1872208" cy="151216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размещения рекламы до 40 секунд!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esktop\Преза Вендинг\9g5CM4y2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03848" y="2132856"/>
            <a:ext cx="1728192" cy="129614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Проходимость от 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месяц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32656"/>
            <a:ext cx="9144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solidFill>
                  <a:schemeClr val="bg1"/>
                </a:solidFill>
              </a:rPr>
              <a:t>Прайс</a:t>
            </a:r>
            <a:r>
              <a:rPr lang="ru-RU" sz="6000" dirty="0" smtClean="0">
                <a:solidFill>
                  <a:schemeClr val="bg1"/>
                </a:solidFill>
              </a:rPr>
              <a:t> в месяц </a:t>
            </a:r>
            <a:endParaRPr lang="ru-RU" sz="6000" dirty="0">
              <a:solidFill>
                <a:schemeClr val="bg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-1" y="3068960"/>
          <a:ext cx="9144001" cy="1361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64506"/>
                <a:gridCol w="967495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856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сек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сек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  сек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 сек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 сек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 сек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 сек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 сек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5825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</a:t>
                      </a: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т.</a:t>
                      </a: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270 т.</a:t>
                      </a: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 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</a:t>
                      </a: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450 т.</a:t>
                      </a: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т.</a:t>
                      </a: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 т.</a:t>
                      </a: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640 т.</a:t>
                      </a:r>
                      <a:r>
                        <a:rPr kumimoji="0" lang="ru-RU" sz="2000" b="1" i="0" kern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936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4682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показов в час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2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показов в сутки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04664"/>
            <a:ext cx="252028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Время </a:t>
            </a:r>
            <a:endParaRPr lang="ru-RU" sz="60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2636912"/>
          <a:ext cx="316835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времени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час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2996952"/>
          <a:ext cx="802838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958"/>
                <a:gridCol w="1011958"/>
                <a:gridCol w="1011958"/>
                <a:gridCol w="1011958"/>
                <a:gridCol w="1011958"/>
                <a:gridCol w="1011958"/>
                <a:gridCol w="1011958"/>
                <a:gridCol w="944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1м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2м 30с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3м 45с 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6м 15с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7м30с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8м45с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4005064"/>
          <a:ext cx="316835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времени в сутки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4365104"/>
          <a:ext cx="87849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122"/>
                <a:gridCol w="1098122"/>
                <a:gridCol w="1098122"/>
                <a:gridCol w="1098122"/>
                <a:gridCol w="1098122"/>
                <a:gridCol w="1098122"/>
                <a:gridCol w="1098122"/>
                <a:gridCol w="10981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сек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r>
                        <a:rPr lang="ru-RU" sz="18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мин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5373216"/>
          <a:ext cx="316835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времени в месяц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5733256"/>
          <a:ext cx="8856984" cy="81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23"/>
                <a:gridCol w="1107123"/>
                <a:gridCol w="1107123"/>
                <a:gridCol w="1107123"/>
                <a:gridCol w="1107123"/>
                <a:gridCol w="1107123"/>
                <a:gridCol w="1107123"/>
                <a:gridCol w="1107123"/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 сек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 часов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579</TotalTime>
  <Words>260</Words>
  <Application>Microsoft Office PowerPoint</Application>
  <PresentationFormat>Экран (4:3)</PresentationFormat>
  <Paragraphs>92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Digital-Реклама</vt:lpstr>
      <vt:lpstr>Вендинговые аппараты  в метро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Digital-Реклама</dc:title>
  <dc:creator>Home</dc:creator>
  <cp:lastModifiedBy>Home</cp:lastModifiedBy>
  <cp:revision>8</cp:revision>
  <dcterms:created xsi:type="dcterms:W3CDTF">2017-11-27T14:40:14Z</dcterms:created>
  <dcterms:modified xsi:type="dcterms:W3CDTF">2018-01-31T18:37:35Z</dcterms:modified>
</cp:coreProperties>
</file>